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39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628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962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3727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9004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273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6133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2432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8654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188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6163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7D88E-57E7-4331-8B18-177686F0EB2D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98409-D985-442D-9825-22D4EEC647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754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72" y="1659636"/>
            <a:ext cx="7077456" cy="353872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8000" b="1" dirty="0" smtClean="0">
                <a:latin typeface="French Script MT" panose="03020402040607040605" pitchFamily="66" charset="0"/>
              </a:rPr>
              <a:t>Quiz Voorbehoedsmiddelen</a:t>
            </a:r>
            <a:endParaRPr lang="nl-NL" sz="8000" b="1" dirty="0">
              <a:latin typeface="French Script MT" panose="030204020406070406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4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>
                <a:latin typeface="French Script MT" panose="03020402040607040605" pitchFamily="66" charset="0"/>
                <a:ea typeface="+mj-ea"/>
                <a:cs typeface="+mj-cs"/>
              </a:rPr>
              <a:t>Schrijf de juiste naam op van de afbeelding.</a:t>
            </a:r>
            <a:r>
              <a:rPr lang="nl-NL" b="1" dirty="0" smtClean="0">
                <a:solidFill>
                  <a:srgbClr val="FF3399"/>
                </a:solidFill>
                <a:latin typeface="French Script MT" panose="03020402040607040605" pitchFamily="66" charset="0"/>
                <a:ea typeface="+mj-ea"/>
                <a:cs typeface="+mj-cs"/>
              </a:rPr>
              <a:t/>
            </a:r>
            <a:br>
              <a:rPr lang="nl-NL" b="1" dirty="0" smtClean="0">
                <a:solidFill>
                  <a:srgbClr val="FF3399"/>
                </a:solidFill>
                <a:latin typeface="French Script MT" panose="03020402040607040605" pitchFamily="66" charset="0"/>
                <a:ea typeface="+mj-ea"/>
                <a:cs typeface="+mj-cs"/>
              </a:rPr>
            </a:br>
            <a:r>
              <a:rPr lang="nl-NL" b="1" dirty="0" smtClean="0">
                <a:solidFill>
                  <a:srgbClr val="FF3399"/>
                </a:solidFill>
              </a:rPr>
              <a:t>Voorbehoedsmiddel 1</a:t>
            </a:r>
            <a:endParaRPr lang="nl-NL" b="1" dirty="0">
              <a:solidFill>
                <a:srgbClr val="FF3399"/>
              </a:solidFill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682" y="2266787"/>
            <a:ext cx="2762636" cy="232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50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rgbClr val="FF3399"/>
                </a:solidFill>
              </a:rPr>
              <a:t>Voorbehoedsmiddel 2</a:t>
            </a:r>
            <a:endParaRPr lang="nl-NL" dirty="0">
              <a:solidFill>
                <a:srgbClr val="FF3399"/>
              </a:solidFill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971" y="2262024"/>
            <a:ext cx="2734057" cy="233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0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rgbClr val="FF3399"/>
                </a:solidFill>
              </a:rPr>
              <a:t>Voorbehoedsmiddel 3</a:t>
            </a:r>
            <a:endParaRPr lang="nl-NL" dirty="0">
              <a:solidFill>
                <a:srgbClr val="FF3399"/>
              </a:solidFill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156" y="2300130"/>
            <a:ext cx="2781688" cy="225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5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rgbClr val="FF3399"/>
                </a:solidFill>
              </a:rPr>
              <a:t>Voorbehoedsmiddel 4</a:t>
            </a:r>
            <a:endParaRPr lang="nl-NL" dirty="0">
              <a:solidFill>
                <a:srgbClr val="FF3399"/>
              </a:solidFill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35" y="2276314"/>
            <a:ext cx="2724530" cy="230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68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rgbClr val="FF3399"/>
                </a:solidFill>
              </a:rPr>
              <a:t>Voorbehoedsmiddel 5</a:t>
            </a:r>
            <a:endParaRPr lang="nl-NL" dirty="0">
              <a:solidFill>
                <a:srgbClr val="FF3399"/>
              </a:solidFill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577" y="2262024"/>
            <a:ext cx="2838846" cy="233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3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rgbClr val="FF3399"/>
                </a:solidFill>
              </a:rPr>
              <a:t>Voorbehoedsmiddel 6</a:t>
            </a:r>
            <a:endParaRPr lang="nl-NL" dirty="0">
              <a:solidFill>
                <a:srgbClr val="FF3399"/>
              </a:solidFill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813" y="2271551"/>
            <a:ext cx="2848373" cy="231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0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21</Words>
  <Application>Microsoft Office PowerPoint</Application>
  <PresentationFormat>Diavoorstelling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Quiz Voorbehoedsmiddelen</vt:lpstr>
      <vt:lpstr>Schrijf de juiste naam op van de afbeelding. Voorbehoedsmiddel 1</vt:lpstr>
      <vt:lpstr>Voorbehoedsmiddel 2</vt:lpstr>
      <vt:lpstr>Voorbehoedsmiddel 3</vt:lpstr>
      <vt:lpstr>Voorbehoedsmiddel 4</vt:lpstr>
      <vt:lpstr>Voorbehoedsmiddel 5</vt:lpstr>
      <vt:lpstr>Voorbehoedsmiddel 6</vt:lpstr>
    </vt:vector>
  </TitlesOfParts>
  <Company>WereDi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Docent</dc:creator>
  <cp:lastModifiedBy>Docent</cp:lastModifiedBy>
  <cp:revision>4</cp:revision>
  <dcterms:created xsi:type="dcterms:W3CDTF">2016-12-06T13:58:10Z</dcterms:created>
  <dcterms:modified xsi:type="dcterms:W3CDTF">2016-12-06T15:31:34Z</dcterms:modified>
</cp:coreProperties>
</file>