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nl-NL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46" d="100"/>
          <a:sy n="46" d="100"/>
        </p:scale>
        <p:origin x="-1170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3F628-30C9-47DD-A576-C89D34B4138E}" type="datetimeFigureOut">
              <a:rPr lang="nl-NL"/>
              <a:pPr>
                <a:defRPr/>
              </a:pPr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5EE29-515F-448F-991B-44B87052BE3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96E5F-A1B1-4492-9D18-88B4D297A425}" type="datetimeFigureOut">
              <a:rPr lang="nl-NL"/>
              <a:pPr>
                <a:defRPr/>
              </a:pPr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73105-25F8-4B4B-93A0-C5A1E2A4D55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8269F-C733-41DF-A3F8-8353B181EE7B}" type="datetimeFigureOut">
              <a:rPr lang="nl-NL"/>
              <a:pPr>
                <a:defRPr/>
              </a:pPr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49E4D-5F84-4D60-8705-62EA8B824B7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E468D-5A11-4F4E-A318-ACD5917B1CED}" type="datetimeFigureOut">
              <a:rPr lang="nl-NL"/>
              <a:pPr>
                <a:defRPr/>
              </a:pPr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AC062-D7C5-4E7C-A044-CDD2424F725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0C956-51C9-4082-9E92-A6686B198CB5}" type="datetimeFigureOut">
              <a:rPr lang="nl-NL"/>
              <a:pPr>
                <a:defRPr/>
              </a:pPr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9B51D-C587-490F-8C42-08BD8270BBC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781B4-D4E2-4ADC-A677-E93A5E9E9199}" type="datetimeFigureOut">
              <a:rPr lang="nl-NL"/>
              <a:pPr>
                <a:defRPr/>
              </a:pPr>
              <a:t>6-12-2016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7AF63-68A4-4418-81B3-2AD67D682BF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62ACC-5C1C-447E-811F-B212172A945D}" type="datetimeFigureOut">
              <a:rPr lang="nl-NL"/>
              <a:pPr>
                <a:defRPr/>
              </a:pPr>
              <a:t>6-12-2016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B0B2-9D1B-4E8F-8E86-99D584E6E10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7E6A4-ADCE-4ABF-9556-A33BF0B35893}" type="datetimeFigureOut">
              <a:rPr lang="nl-NL"/>
              <a:pPr>
                <a:defRPr/>
              </a:pPr>
              <a:t>6-12-2016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4D2D-BE25-45B2-A5CE-C74CFD6CB20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737C4-2450-4083-A374-24E251E951B3}" type="datetimeFigureOut">
              <a:rPr lang="nl-NL"/>
              <a:pPr>
                <a:defRPr/>
              </a:pPr>
              <a:t>6-12-2016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28E3C-4A3F-418C-9EEA-EB4104BB642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25E6E-F2BB-4DB1-89FD-C9DAAF076D07}" type="datetimeFigureOut">
              <a:rPr lang="nl-NL"/>
              <a:pPr>
                <a:defRPr/>
              </a:pPr>
              <a:t>6-12-2016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BC149-1946-4E9C-9A87-D8C87026C99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16EE6-4275-48A8-BE63-62A26F8F13F0}" type="datetimeFigureOut">
              <a:rPr lang="nl-NL"/>
              <a:pPr>
                <a:defRPr/>
              </a:pPr>
              <a:t>6-12-2016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779DA-8510-4B7C-BE56-A3F5D8FB92C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Titelstijl van model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8F2DFB-4F5D-4A5F-8940-9371983B7D51}" type="datetimeFigureOut">
              <a:rPr lang="nl-NL"/>
              <a:pPr>
                <a:defRPr/>
              </a:pPr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FF82CF-FF62-4B55-9023-90EF652E60B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nse.info/voorbehoedmiddelen/condooms/condoomgebruik/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el 1"/>
          <p:cNvSpPr>
            <a:spLocks noGrp="1"/>
          </p:cNvSpPr>
          <p:nvPr>
            <p:ph type="title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13314" name="Tijdelijke aanduiding voor inhoud 2"/>
          <p:cNvSpPr>
            <a:spLocks noGrp="1"/>
          </p:cNvSpPr>
          <p:nvPr>
            <p:ph idx="1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609600" indent="-609600" eaLnBrk="1" hangingPunct="1">
              <a:spcAft>
                <a:spcPct val="40000"/>
              </a:spcAft>
              <a:buFont typeface="Arial" charset="0"/>
              <a:buAutoNum type="arabicPeriod"/>
            </a:pPr>
            <a:r>
              <a:rPr lang="nl-NL" sz="2000" b="1" smtClean="0">
                <a:latin typeface="Arial" charset="0"/>
              </a:rPr>
              <a:t>Gaat een soa altijd vanzelf over?</a:t>
            </a:r>
            <a:r>
              <a:rPr lang="nl-NL" sz="2800" smtClean="0"/>
              <a:t> </a:t>
            </a:r>
          </a:p>
          <a:p>
            <a:pPr marL="609600" indent="-609600" eaLnBrk="1" hangingPunct="1">
              <a:buFont typeface="Arial" charset="0"/>
              <a:buAutoNum type="alphaLcParenR"/>
            </a:pPr>
            <a:r>
              <a:rPr lang="nl-NL" sz="1600" smtClean="0">
                <a:latin typeface="Arial" charset="0"/>
              </a:rPr>
              <a:t>Ja, het gaat altijd vanzelf over, maar dat kan wel even duren. Als je er sneller van af wilt zijn moet je naar de dokter gaan. </a:t>
            </a:r>
          </a:p>
          <a:p>
            <a:pPr marL="609600" indent="-609600" eaLnBrk="1" hangingPunct="1">
              <a:buFont typeface="Arial" charset="0"/>
              <a:buAutoNum type="alphaLcParenR"/>
            </a:pPr>
            <a:r>
              <a:rPr lang="nl-NL" sz="1600" smtClean="0">
                <a:latin typeface="Arial" charset="0"/>
              </a:rPr>
              <a:t>Nee, niet als je er klachten bij hebt: dan moet je naar de dokter gaan.</a:t>
            </a:r>
          </a:p>
          <a:p>
            <a:pPr marL="609600" indent="-609600" eaLnBrk="1" hangingPunct="1">
              <a:buFont typeface="Arial" charset="0"/>
              <a:buAutoNum type="alphaLcParenR"/>
            </a:pPr>
            <a:r>
              <a:rPr lang="nl-NL" sz="1600" smtClean="0">
                <a:latin typeface="Arial" charset="0"/>
              </a:rPr>
              <a:t>Nee, soa gaan nooit vanzelf over.</a:t>
            </a:r>
          </a:p>
          <a:p>
            <a:pPr marL="609600" indent="-609600" eaLnBrk="1" hangingPunct="1">
              <a:buFont typeface="Arial" charset="0"/>
              <a:buAutoNum type="arabicPeriod"/>
            </a:pPr>
            <a:endParaRPr lang="nl-NL" sz="1600" smtClean="0">
              <a:latin typeface="Arial" charset="0"/>
            </a:endParaRPr>
          </a:p>
          <a:p>
            <a:pPr marL="609600" indent="-609600" eaLnBrk="1" hangingPunct="1">
              <a:buFont typeface="Arial" charset="0"/>
              <a:buNone/>
            </a:pPr>
            <a:endParaRPr lang="nl-NL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22530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441325" indent="-441325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i="1" smtClean="0">
                <a:latin typeface="Arial" charset="0"/>
              </a:rPr>
              <a:t>10. </a:t>
            </a:r>
            <a:r>
              <a:rPr lang="nl-NL" sz="2000" b="1" smtClean="0">
                <a:latin typeface="Arial" charset="0"/>
              </a:rPr>
              <a:t>Heeft een meisje dat de pil gebruikt minder kans om een soa te krijgen?</a:t>
            </a:r>
          </a:p>
          <a:p>
            <a:pPr marL="441325" indent="-441325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Ja, de pil beschermt ook tegen de meeste soa.</a:t>
            </a:r>
          </a:p>
          <a:p>
            <a:pPr marL="441325" indent="-441325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Nee, de pil beschermt alleen tegen zwangerschap.</a:t>
            </a:r>
          </a:p>
          <a:p>
            <a:pPr marL="441325" indent="-441325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Ja, door de pil is ze minder gevoelig voor een soa.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23554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66938"/>
            <a:ext cx="6249987" cy="3160712"/>
          </a:xfrm>
        </p:spPr>
        <p:txBody>
          <a:bodyPr/>
          <a:lstStyle/>
          <a:p>
            <a:pPr marL="609600" indent="-609600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i="1" smtClean="0">
                <a:latin typeface="Arial" charset="0"/>
              </a:rPr>
              <a:t>11. </a:t>
            </a:r>
            <a:r>
              <a:rPr lang="nl-NL" sz="2000" b="1" smtClean="0">
                <a:latin typeface="Arial" charset="0"/>
              </a:rPr>
              <a:t>Hoe gebruik je condooms veilig?</a:t>
            </a:r>
          </a:p>
          <a:p>
            <a:pPr marL="609600" indent="-609600" eaLnBrk="1" hangingPunct="1"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smtClean="0">
                <a:latin typeface="Arial" charset="0"/>
              </a:rPr>
              <a:t>Je kan het beste twee condooms over elkaar heen doen.</a:t>
            </a:r>
          </a:p>
          <a:p>
            <a:pPr marL="609600" indent="-609600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Je kunt hetzelfde condoom niet vaker dan 2 keer gebruiken </a:t>
            </a:r>
          </a:p>
          <a:p>
            <a:pPr marL="609600" indent="-609600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Als je het condoom afrolt moet je het topje dichtknijpen.</a:t>
            </a:r>
          </a:p>
          <a:p>
            <a:pPr marL="609600" indent="-609600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endParaRPr lang="nl-NL" sz="1600" smtClean="0">
              <a:latin typeface="Arial" charset="0"/>
            </a:endParaRPr>
          </a:p>
          <a:p>
            <a:pPr marL="609600" indent="-609600" eaLnBrk="1" hangingPunct="1">
              <a:spcAft>
                <a:spcPct val="40000"/>
              </a:spcAft>
              <a:buFont typeface="Wingdings" pitchFamily="2" charset="2"/>
              <a:buNone/>
            </a:pPr>
            <a:r>
              <a:rPr lang="nl-NL" sz="1200" smtClean="0"/>
              <a:t>	</a:t>
            </a:r>
            <a:r>
              <a:rPr lang="nl-NL" sz="1200" smtClean="0">
                <a:hlinkClick r:id="rId2"/>
              </a:rPr>
              <a:t>http://www.sense.info/voorbehoedmiddelen/condooms/condoomgebruik/</a:t>
            </a:r>
            <a:r>
              <a:rPr lang="nl-NL" sz="1200" smtClean="0"/>
              <a:t> </a:t>
            </a:r>
            <a:endParaRPr lang="nl-NL" sz="600" smtClean="0">
              <a:latin typeface="Arial" charset="0"/>
            </a:endParaRPr>
          </a:p>
          <a:p>
            <a:pPr marL="609600" indent="-609600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endParaRPr lang="nl-NL" sz="1600" smtClean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24578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66938"/>
            <a:ext cx="6249987" cy="3160712"/>
          </a:xfrm>
        </p:spPr>
        <p:txBody>
          <a:bodyPr/>
          <a:lstStyle/>
          <a:p>
            <a:pPr marL="441325" indent="-441325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i="1" smtClean="0">
                <a:latin typeface="Arial" charset="0"/>
              </a:rPr>
              <a:t>12. </a:t>
            </a:r>
            <a:r>
              <a:rPr lang="nl-NL" sz="2000" b="1" smtClean="0">
                <a:latin typeface="Arial" charset="0"/>
              </a:rPr>
              <a:t>Kunnen alleen mensen met veel verschillende sekspartners hiv of een andere soa oplopen?</a:t>
            </a:r>
            <a:r>
              <a:rPr lang="nl-NL" sz="2000" smtClean="0">
                <a:latin typeface="Arial" charset="0"/>
              </a:rPr>
              <a:t> </a:t>
            </a:r>
            <a:endParaRPr lang="nl-NL" sz="2000" b="1" smtClean="0">
              <a:latin typeface="Arial" charset="0"/>
            </a:endParaRPr>
          </a:p>
          <a:p>
            <a:pPr marL="441325" indent="-441325" eaLnBrk="1" hangingPunct="1"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smtClean="0">
                <a:latin typeface="Arial" charset="0"/>
              </a:rPr>
              <a:t>Nee, ook bij de eerste keer seks kun je al besmet raken.</a:t>
            </a:r>
          </a:p>
          <a:p>
            <a:pPr marL="441325" indent="-441325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Je hebt alleen kans om hiv of een andere soa op te lopen als je met verschillende mensen seks hebt.</a:t>
            </a:r>
          </a:p>
          <a:p>
            <a:pPr marL="441325" indent="-441325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Ja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25602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66938"/>
            <a:ext cx="6249987" cy="3160712"/>
          </a:xfrm>
        </p:spPr>
        <p:txBody>
          <a:bodyPr/>
          <a:lstStyle/>
          <a:p>
            <a:pPr marL="609600" indent="-609600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smtClean="0">
                <a:latin typeface="Arial" charset="0"/>
              </a:rPr>
              <a:t>13. Hoe weet je of je hiv of een ander soa hebt?</a:t>
            </a:r>
            <a:r>
              <a:rPr lang="nl-NL" sz="2000" smtClean="0">
                <a:latin typeface="Arial" charset="0"/>
              </a:rPr>
              <a:t> </a:t>
            </a:r>
          </a:p>
          <a:p>
            <a:pPr marL="609600" indent="-609600" eaLnBrk="1" hangingPunct="1"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smtClean="0">
                <a:latin typeface="Arial" charset="0"/>
              </a:rPr>
              <a:t>Dat merk je vanzelf, je krijgt altijd klachten.</a:t>
            </a:r>
          </a:p>
          <a:p>
            <a:pPr marL="609600" indent="-609600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Dat weet je niet altijd, soms heb je geen klachten.</a:t>
            </a:r>
          </a:p>
          <a:p>
            <a:pPr marL="609600" indent="-609600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Dat weet je omdat je het aan iemand kunt zien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14338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271463" indent="-271463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i="1" smtClean="0">
                <a:latin typeface="Arial" charset="0"/>
              </a:rPr>
              <a:t>2. </a:t>
            </a:r>
            <a:r>
              <a:rPr lang="nl-NL" sz="2000" b="1" smtClean="0">
                <a:latin typeface="Arial" charset="0"/>
              </a:rPr>
              <a:t>Kun je voorkomen dat je een soa krijgt door je na de geslachtsgemeenschap goed te wassen?</a:t>
            </a:r>
            <a:endParaRPr lang="nl-NL" sz="2000" smtClean="0">
              <a:latin typeface="Arial" charset="0"/>
            </a:endParaRPr>
          </a:p>
          <a:p>
            <a:pPr marL="271463" indent="-271463" eaLnBrk="1" hangingPunct="1">
              <a:buFont typeface="Arial" charset="0"/>
              <a:buAutoNum type="alphaLcParenR"/>
            </a:pPr>
            <a:r>
              <a:rPr lang="nl-NL" sz="1600" smtClean="0">
                <a:latin typeface="Arial" charset="0"/>
              </a:rPr>
              <a:t>Nee, wassen helpt niet tegen soa.</a:t>
            </a:r>
          </a:p>
          <a:p>
            <a:pPr marL="271463" indent="-271463" eaLnBrk="1" hangingPunct="1">
              <a:buFont typeface="Arial" charset="0"/>
              <a:buAutoNum type="alphaLcParenR"/>
            </a:pPr>
            <a:r>
              <a:rPr lang="nl-NL" sz="1600" smtClean="0">
                <a:latin typeface="Arial" charset="0"/>
              </a:rPr>
              <a:t>Ja, als je jezelf direct na de geslachtsgemeenschap goed wast heb je veel minder kans op een soa.</a:t>
            </a:r>
          </a:p>
          <a:p>
            <a:pPr marL="271463" indent="-271463" eaLnBrk="1" hangingPunct="1">
              <a:buFont typeface="Arial" charset="0"/>
              <a:buAutoNum type="alphaLcParenR"/>
            </a:pPr>
            <a:r>
              <a:rPr lang="nl-NL" sz="1600" smtClean="0">
                <a:latin typeface="Arial" charset="0"/>
              </a:rPr>
              <a:t>Nee, meestal ben je niet op tijd met wassen, en ben je al besmet.</a:t>
            </a:r>
          </a:p>
          <a:p>
            <a:pPr marL="271463" indent="-271463" eaLnBrk="1" hangingPunct="1">
              <a:buFont typeface="Arial" charset="0"/>
              <a:buAutoNum type="arabicPeriod"/>
            </a:pPr>
            <a:endParaRPr lang="nl-NL" sz="1600" smtClean="0">
              <a:latin typeface="Arial" charset="0"/>
            </a:endParaRPr>
          </a:p>
          <a:p>
            <a:pPr marL="271463" indent="-271463" eaLnBrk="1" hangingPunct="1">
              <a:buFont typeface="Arial" charset="0"/>
              <a:buNone/>
            </a:pPr>
            <a:endParaRPr lang="nl-NL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15362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274638" indent="-274638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i="1" smtClean="0">
                <a:latin typeface="Arial" charset="0"/>
              </a:rPr>
              <a:t>3. </a:t>
            </a:r>
            <a:r>
              <a:rPr lang="nl-NL" sz="2000" b="1" smtClean="0">
                <a:latin typeface="Arial" charset="0"/>
              </a:rPr>
              <a:t>Kun je een ander besmetten met soa als je zelf geen klachten hebt?</a:t>
            </a:r>
          </a:p>
          <a:p>
            <a:pPr marL="274638" indent="-274638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Nee, alleen als je zelf klachten hebt kan je het aan iemand doorgeven.</a:t>
            </a:r>
          </a:p>
          <a:p>
            <a:pPr marL="274638" indent="-274638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Ja, als je geen condoom gebruikt kun je het doorgeven.</a:t>
            </a:r>
          </a:p>
          <a:p>
            <a:pPr marL="274638" indent="-274638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Alleen in de eerste week nadat je een soa hebt gekregen.</a:t>
            </a:r>
            <a:r>
              <a:rPr lang="nl-NL" sz="1600" smtClean="0"/>
              <a:t> </a:t>
            </a:r>
            <a:endParaRPr lang="nl-NL" sz="1600" smtClean="0">
              <a:latin typeface="Arial" charset="0"/>
            </a:endParaRPr>
          </a:p>
          <a:p>
            <a:pPr marL="274638" indent="-274638" eaLnBrk="1" hangingPunct="1">
              <a:buFont typeface="Arial" charset="0"/>
              <a:buAutoNum type="arabicPeriod"/>
            </a:pPr>
            <a:endParaRPr lang="nl-NL" sz="1600" smtClean="0">
              <a:latin typeface="Arial" charset="0"/>
            </a:endParaRPr>
          </a:p>
          <a:p>
            <a:pPr marL="274638" indent="-274638" eaLnBrk="1" hangingPunct="1">
              <a:buFont typeface="Arial" charset="0"/>
              <a:buNone/>
            </a:pPr>
            <a:endParaRPr lang="nl-NL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16386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274638" indent="-274638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smtClean="0">
                <a:latin typeface="Arial" charset="0"/>
              </a:rPr>
              <a:t>4.</a:t>
            </a:r>
            <a:r>
              <a:rPr lang="nl-NL" sz="2000" b="1" i="1" smtClean="0">
                <a:latin typeface="Arial" charset="0"/>
              </a:rPr>
              <a:t> </a:t>
            </a:r>
            <a:r>
              <a:rPr lang="nl-NL" sz="2000" b="1" smtClean="0">
                <a:latin typeface="Arial" charset="0"/>
              </a:rPr>
              <a:t>Kun je een soa krijgen door een beetje sperma in je mond te krijgen?</a:t>
            </a:r>
          </a:p>
          <a:p>
            <a:pPr marL="274638" indent="-274638" eaLnBrk="1" hangingPunct="1"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smtClean="0">
                <a:latin typeface="Arial" charset="0"/>
              </a:rPr>
              <a:t>Ja, sperma kan via je mond- en keelholte een soa veroorzaken </a:t>
            </a:r>
          </a:p>
          <a:p>
            <a:pPr marL="274638" indent="-274638" eaLnBrk="1" hangingPunct="1"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smtClean="0">
                <a:latin typeface="Arial" charset="0"/>
              </a:rPr>
              <a:t>Nee, alleen als iemand klaarkomt in de mond is er kans op soa.</a:t>
            </a:r>
          </a:p>
          <a:p>
            <a:pPr marL="274638" indent="-274638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Nee, via de mond kan je geen soa krijgen.</a:t>
            </a:r>
          </a:p>
          <a:p>
            <a:pPr marL="274638" indent="-274638" eaLnBrk="1" hangingPunct="1">
              <a:buFont typeface="Arial" charset="0"/>
              <a:buAutoNum type="arabicPeriod"/>
            </a:pPr>
            <a:endParaRPr lang="nl-NL" sz="1600" smtClean="0">
              <a:latin typeface="Arial" charset="0"/>
            </a:endParaRPr>
          </a:p>
          <a:p>
            <a:pPr marL="274638" indent="-274638" eaLnBrk="1" hangingPunct="1">
              <a:buFont typeface="Arial" charset="0"/>
              <a:buNone/>
            </a:pPr>
            <a:endParaRPr lang="nl-NL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17410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274638" indent="-274638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i="1" smtClean="0">
                <a:latin typeface="Arial" charset="0"/>
              </a:rPr>
              <a:t>5. </a:t>
            </a:r>
            <a:r>
              <a:rPr lang="nl-NL" sz="2000" b="1" smtClean="0">
                <a:latin typeface="Arial" charset="0"/>
              </a:rPr>
              <a:t>Kan je een soa krijgen door een meisje te beffen dat ongesteld is?</a:t>
            </a:r>
          </a:p>
          <a:p>
            <a:pPr marL="274638" indent="-274638" eaLnBrk="1" hangingPunct="1"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smtClean="0">
                <a:latin typeface="Arial" charset="0"/>
              </a:rPr>
              <a:t>Nee, beffen is altijd veilig </a:t>
            </a:r>
          </a:p>
          <a:p>
            <a:pPr marL="274638" indent="-274638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Ja, als je bloed in je mond krijgt kun je met een soa besmet worden. </a:t>
            </a:r>
          </a:p>
          <a:p>
            <a:pPr marL="274638" indent="-274638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Nee, via de mond kan je geen soa krijgen.</a:t>
            </a:r>
          </a:p>
          <a:p>
            <a:pPr marL="274638" indent="-274638" eaLnBrk="1" hangingPunct="1">
              <a:buFont typeface="Arial" charset="0"/>
              <a:buNone/>
            </a:pPr>
            <a:endParaRPr lang="nl-NL" sz="1600" smtClean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18434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609600" indent="-609600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i="1" smtClean="0">
                <a:latin typeface="Arial" charset="0"/>
              </a:rPr>
              <a:t>6. </a:t>
            </a:r>
            <a:r>
              <a:rPr lang="nl-NL" sz="2000" b="1" smtClean="0">
                <a:latin typeface="Arial" charset="0"/>
              </a:rPr>
              <a:t>Kun je onvruchtbaar worden van een soa?</a:t>
            </a:r>
          </a:p>
          <a:p>
            <a:pPr marL="609600" indent="-609600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Nee </a:t>
            </a:r>
          </a:p>
          <a:p>
            <a:pPr marL="609600" indent="-609600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Nee, dit is maar tijdelijk, na behandeling ben je weer vruchtbaar.</a:t>
            </a:r>
          </a:p>
          <a:p>
            <a:pPr marL="609600" indent="-609600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Ja, Chlamydia is een soa waar je onvruchtbaar van kan worden.</a:t>
            </a:r>
          </a:p>
          <a:p>
            <a:pPr marL="609600" indent="-609600" eaLnBrk="1" hangingPunct="1">
              <a:buFont typeface="Arial" charset="0"/>
              <a:buAutoNum type="arabicPeriod"/>
            </a:pPr>
            <a:endParaRPr lang="nl-NL" sz="1600" smtClean="0">
              <a:latin typeface="Arial" charset="0"/>
            </a:endParaRPr>
          </a:p>
          <a:p>
            <a:pPr marL="609600" indent="-609600" eaLnBrk="1" hangingPunct="1">
              <a:buFont typeface="Arial" charset="0"/>
              <a:buNone/>
            </a:pPr>
            <a:endParaRPr lang="nl-NL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19458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365125" indent="-365125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i="1" smtClean="0">
                <a:latin typeface="Arial" charset="0"/>
              </a:rPr>
              <a:t>7. </a:t>
            </a:r>
            <a:r>
              <a:rPr lang="nl-NL" sz="2000" b="1" smtClean="0">
                <a:latin typeface="Arial" charset="0"/>
              </a:rPr>
              <a:t>Je hebt onveilige seks gehad. Hoe lang moet je wachten tot je je kan laten testen?</a:t>
            </a:r>
          </a:p>
          <a:p>
            <a:pPr marL="365125" indent="-365125" eaLnBrk="1" hangingPunct="1"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smtClean="0">
                <a:latin typeface="Arial" charset="0"/>
              </a:rPr>
              <a:t>Dit kan direct de volgende dag: hoe sneller hoe beter  </a:t>
            </a:r>
          </a:p>
          <a:p>
            <a:pPr marL="365125" indent="-365125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Je moet tenminste 6 maanden wachten. </a:t>
            </a:r>
          </a:p>
          <a:p>
            <a:pPr marL="365125" indent="-365125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Na 3 maanden weet je zeker of je geen hiv of een andere soa hebt. </a:t>
            </a:r>
          </a:p>
          <a:p>
            <a:pPr marL="365125" indent="-365125" eaLnBrk="1" hangingPunct="1">
              <a:buFont typeface="Arial" charset="0"/>
              <a:buNone/>
            </a:pPr>
            <a:endParaRPr lang="nl-NL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20482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274638" indent="-274638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i="1" smtClean="0">
                <a:latin typeface="Arial" charset="0"/>
              </a:rPr>
              <a:t>8. </a:t>
            </a:r>
            <a:r>
              <a:rPr lang="nl-NL" sz="2000" b="1" smtClean="0">
                <a:latin typeface="Arial" charset="0"/>
              </a:rPr>
              <a:t>Kan je een soa krijgen als je anale seks hebt zonder dat je een condoom gebruikt?</a:t>
            </a:r>
          </a:p>
          <a:p>
            <a:pPr marL="274638" indent="-274638" eaLnBrk="1" hangingPunct="1"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smtClean="0">
                <a:latin typeface="Arial" charset="0"/>
              </a:rPr>
              <a:t>Nee, alleen bij vaginale seks kan je een soa krijgen.</a:t>
            </a:r>
          </a:p>
          <a:p>
            <a:pPr marL="274638" indent="-274638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Via anale seks kan je alleen hiv krijgen. </a:t>
            </a:r>
          </a:p>
          <a:p>
            <a:pPr marL="274638" indent="-274638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Ja, via anale seks kan je zowel hiv als andere soa krijgen.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21506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274638" indent="-274638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i="1" smtClean="0">
                <a:latin typeface="Arial" charset="0"/>
              </a:rPr>
              <a:t>9. </a:t>
            </a:r>
            <a:r>
              <a:rPr lang="nl-NL" sz="2000" b="1" smtClean="0">
                <a:latin typeface="Arial" charset="0"/>
              </a:rPr>
              <a:t>Kan een jongen een soa krijgen als hij zich laat pijpen zonder condoom?</a:t>
            </a:r>
          </a:p>
          <a:p>
            <a:pPr marL="274638" indent="-274638" eaLnBrk="1" hangingPunct="1"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smtClean="0">
                <a:latin typeface="Arial" charset="0"/>
              </a:rPr>
              <a:t>Ja, hij kan besmet worden met Herpes.</a:t>
            </a:r>
          </a:p>
          <a:p>
            <a:pPr marL="274638" indent="-274638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Nee, alleen bij geslachtsgemeenschap kan je een soa krijgen.</a:t>
            </a:r>
          </a:p>
          <a:p>
            <a:pPr marL="274638" indent="-274638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smtClean="0">
                <a:latin typeface="Arial" charset="0"/>
              </a:rPr>
              <a:t>Ja, maar deze soa is onschuldig en verdwijnt vanzelf weer.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669</Words>
  <Application>Microsoft Office PowerPoint</Application>
  <PresentationFormat>Diavoorstelling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4" baseType="lpstr">
      <vt:lpstr>Office-thema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Bart Adriaanse</dc:creator>
  <cp:lastModifiedBy>Docent</cp:lastModifiedBy>
  <cp:revision>36</cp:revision>
  <dcterms:created xsi:type="dcterms:W3CDTF">2012-09-03T14:23:03Z</dcterms:created>
  <dcterms:modified xsi:type="dcterms:W3CDTF">2016-12-06T11:47:02Z</dcterms:modified>
</cp:coreProperties>
</file>